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165507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gradFill>
          <a:gsLst>
            <a:gs pos="0">
              <a:srgbClr val="37D4FF"/>
            </a:gs>
            <a:gs pos="25000">
              <a:srgbClr val="2BCEFE"/>
            </a:gs>
            <a:gs pos="100000">
              <a:srgbClr val="002E3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buClr>
                <a:srgbClr val="53ECF3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ubTitle" idx="1"/>
          </p:nvPr>
        </p:nvSpPr>
        <p:spPr>
          <a:xfrm>
            <a:off x="533400" y="32285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45720" indent="0" algn="r" rtl="0">
              <a:spcBef>
                <a:spcPts val="520"/>
              </a:spcBef>
              <a:buClr>
                <a:schemeClr val="accent3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480"/>
              </a:spcBef>
              <a:buClr>
                <a:schemeClr val="accent1"/>
              </a:buClr>
              <a:buFont typeface="Noto Symbol"/>
              <a:buNone/>
              <a:defRPr/>
            </a:lvl2pPr>
            <a:lvl3pPr marL="914400" marR="0" indent="0" algn="ctr" rtl="0">
              <a:spcBef>
                <a:spcPts val="420"/>
              </a:spcBef>
              <a:buClr>
                <a:schemeClr val="accent2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chemeClr val="accent3"/>
              </a:buClr>
              <a:buFont typeface="Noto Symbol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chemeClr val="accent4"/>
              </a:buClr>
              <a:buFont typeface="Noto Symbol"/>
              <a:buNone/>
              <a:defRPr/>
            </a:lvl5pPr>
            <a:lvl6pPr marL="2286000" marR="0" indent="0" algn="ctr" rtl="0">
              <a:spcBef>
                <a:spcPts val="360"/>
              </a:spcBef>
              <a:buClr>
                <a:schemeClr val="accent5"/>
              </a:buClr>
              <a:buFont typeface="Noto Symbol"/>
              <a:buNone/>
              <a:defRPr/>
            </a:lvl6pPr>
            <a:lvl7pPr marL="2743200" marR="0" indent="0" algn="ctr" rtl="0">
              <a:spcBef>
                <a:spcPts val="320"/>
              </a:spcBef>
              <a:buClr>
                <a:schemeClr val="accent6"/>
              </a:buClr>
              <a:buFont typeface="Noto Symbol"/>
              <a:buNone/>
              <a:defRPr/>
            </a:lvl7pPr>
            <a:lvl8pPr marL="3200400" marR="0" indent="0" algn="ctr" rtl="0">
              <a:spcBef>
                <a:spcPts val="320"/>
              </a:spcBef>
              <a:buClr>
                <a:schemeClr val="lt2"/>
              </a:buClr>
              <a:buFont typeface="Merriweather"/>
              <a:buNone/>
              <a:defRPr/>
            </a:lvl8pPr>
            <a:lvl9pPr marL="3657600" marR="0" indent="0" algn="ctr" rtl="0">
              <a:spcBef>
                <a:spcPts val="280"/>
              </a:spcBef>
              <a:buClr>
                <a:schemeClr val="lt2"/>
              </a:buClr>
              <a:buFont typeface="Merriweather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 rot="5400000">
            <a:off x="2377439" y="15239"/>
            <a:ext cx="4389119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17475" algn="l" rtl="0">
              <a:spcBef>
                <a:spcPts val="520"/>
              </a:spcBef>
              <a:buClr>
                <a:schemeClr val="accent3"/>
              </a:buClr>
              <a:buFont typeface="Noto Symbol"/>
              <a:buChar char="●"/>
              <a:defRPr/>
            </a:lvl1pPr>
            <a:lvl2pPr marL="640080" indent="-129540" algn="l" rtl="0">
              <a:spcBef>
                <a:spcPts val="480"/>
              </a:spcBef>
              <a:buClr>
                <a:schemeClr val="accent1"/>
              </a:buClr>
              <a:buFont typeface="Noto Symbol"/>
              <a:buChar char="●"/>
              <a:defRPr/>
            </a:lvl2pPr>
            <a:lvl3pPr marL="914400" indent="-160655" algn="l" rtl="0">
              <a:spcBef>
                <a:spcPts val="420"/>
              </a:spcBef>
              <a:buClr>
                <a:schemeClr val="accent2"/>
              </a:buClr>
              <a:buFont typeface="Noto Symbol"/>
              <a:buChar char="●"/>
              <a:defRPr/>
            </a:lvl3pPr>
            <a:lvl4pPr marL="1188720" indent="-128269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●"/>
              <a:defRPr/>
            </a:lvl4pPr>
            <a:lvl5pPr marL="1463040" indent="-135889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●"/>
              <a:defRPr/>
            </a:lvl5pPr>
            <a:lvl6pPr marL="1737360" indent="-121920" algn="l" rtl="0">
              <a:spcBef>
                <a:spcPts val="360"/>
              </a:spcBef>
              <a:buClr>
                <a:schemeClr val="accent5"/>
              </a:buClr>
              <a:buFont typeface="Noto Symbol"/>
              <a:buChar char="●"/>
              <a:defRPr/>
            </a:lvl6pPr>
            <a:lvl7pPr marL="1920240" indent="-111760" algn="l" rtl="0">
              <a:spcBef>
                <a:spcPts val="320"/>
              </a:spcBef>
              <a:buClr>
                <a:schemeClr val="accent6"/>
              </a:buClr>
              <a:buFont typeface="Noto Symbol"/>
              <a:buChar char="●"/>
              <a:defRPr/>
            </a:lvl7pPr>
            <a:lvl8pPr marL="2194560" indent="-86360" algn="l" rtl="0">
              <a:spcBef>
                <a:spcPts val="320"/>
              </a:spcBef>
              <a:buClr>
                <a:schemeClr val="dk2"/>
              </a:buClr>
              <a:buFont typeface="Merriweather"/>
              <a:buChar char="•"/>
              <a:defRPr/>
            </a:lvl8pPr>
            <a:lvl9pPr marL="2468880" indent="-93979" algn="l" rtl="0">
              <a:spcBef>
                <a:spcPts val="280"/>
              </a:spcBef>
              <a:buClr>
                <a:schemeClr val="dk2"/>
              </a:buClr>
              <a:buFont typeface="Merriweather"/>
              <a:buChar char="•"/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 rot="5400000">
            <a:off x="5052218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 rot="5400000">
            <a:off x="861218" y="510382"/>
            <a:ext cx="5211763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17475" algn="l" rtl="0">
              <a:spcBef>
                <a:spcPts val="520"/>
              </a:spcBef>
              <a:buClr>
                <a:schemeClr val="accent3"/>
              </a:buClr>
              <a:buFont typeface="Noto Symbol"/>
              <a:buChar char="●"/>
              <a:defRPr/>
            </a:lvl1pPr>
            <a:lvl2pPr marL="640080" indent="-129540" algn="l" rtl="0">
              <a:spcBef>
                <a:spcPts val="480"/>
              </a:spcBef>
              <a:buClr>
                <a:schemeClr val="accent1"/>
              </a:buClr>
              <a:buFont typeface="Noto Symbol"/>
              <a:buChar char="●"/>
              <a:defRPr/>
            </a:lvl2pPr>
            <a:lvl3pPr marL="914400" indent="-160655" algn="l" rtl="0">
              <a:spcBef>
                <a:spcPts val="420"/>
              </a:spcBef>
              <a:buClr>
                <a:schemeClr val="accent2"/>
              </a:buClr>
              <a:buFont typeface="Noto Symbol"/>
              <a:buChar char="●"/>
              <a:defRPr/>
            </a:lvl3pPr>
            <a:lvl4pPr marL="1188720" indent="-128269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●"/>
              <a:defRPr/>
            </a:lvl4pPr>
            <a:lvl5pPr marL="1463040" indent="-135889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●"/>
              <a:defRPr/>
            </a:lvl5pPr>
            <a:lvl6pPr marL="1737360" indent="-121920" algn="l" rtl="0">
              <a:spcBef>
                <a:spcPts val="360"/>
              </a:spcBef>
              <a:buClr>
                <a:schemeClr val="accent5"/>
              </a:buClr>
              <a:buFont typeface="Noto Symbol"/>
              <a:buChar char="●"/>
              <a:defRPr/>
            </a:lvl6pPr>
            <a:lvl7pPr marL="1920240" indent="-111760" algn="l" rtl="0">
              <a:spcBef>
                <a:spcPts val="320"/>
              </a:spcBef>
              <a:buClr>
                <a:schemeClr val="accent6"/>
              </a:buClr>
              <a:buFont typeface="Noto Symbol"/>
              <a:buChar char="●"/>
              <a:defRPr/>
            </a:lvl7pPr>
            <a:lvl8pPr marL="2194560" indent="-86360" algn="l" rtl="0">
              <a:spcBef>
                <a:spcPts val="320"/>
              </a:spcBef>
              <a:buClr>
                <a:schemeClr val="dk2"/>
              </a:buClr>
              <a:buFont typeface="Merriweather"/>
              <a:buChar char="•"/>
              <a:defRPr/>
            </a:lvl8pPr>
            <a:lvl9pPr marL="2468880" indent="-93979" algn="l" rtl="0">
              <a:spcBef>
                <a:spcPts val="280"/>
              </a:spcBef>
              <a:buClr>
                <a:schemeClr val="dk2"/>
              </a:buClr>
              <a:buFont typeface="Merriweather"/>
              <a:buChar char="•"/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17475" algn="l" rtl="0">
              <a:spcBef>
                <a:spcPts val="520"/>
              </a:spcBef>
              <a:buClr>
                <a:schemeClr val="accent3"/>
              </a:buClr>
              <a:buFont typeface="Noto Symbol"/>
              <a:buChar char="●"/>
              <a:defRPr/>
            </a:lvl1pPr>
            <a:lvl2pPr marL="640080" indent="-129540" algn="l" rtl="0">
              <a:spcBef>
                <a:spcPts val="480"/>
              </a:spcBef>
              <a:buClr>
                <a:schemeClr val="accent1"/>
              </a:buClr>
              <a:buFont typeface="Noto Symbol"/>
              <a:buChar char="●"/>
              <a:defRPr/>
            </a:lvl2pPr>
            <a:lvl3pPr marL="914400" indent="-160655" algn="l" rtl="0">
              <a:spcBef>
                <a:spcPts val="420"/>
              </a:spcBef>
              <a:buClr>
                <a:schemeClr val="accent2"/>
              </a:buClr>
              <a:buFont typeface="Noto Symbol"/>
              <a:buChar char="●"/>
              <a:defRPr/>
            </a:lvl3pPr>
            <a:lvl4pPr marL="1188720" indent="-128269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●"/>
              <a:defRPr/>
            </a:lvl4pPr>
            <a:lvl5pPr marL="1463040" indent="-135889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●"/>
              <a:defRPr/>
            </a:lvl5pPr>
            <a:lvl6pPr marL="1737360" indent="-121920" algn="l" rtl="0">
              <a:spcBef>
                <a:spcPts val="360"/>
              </a:spcBef>
              <a:buClr>
                <a:schemeClr val="accent5"/>
              </a:buClr>
              <a:buFont typeface="Noto Symbol"/>
              <a:buChar char="●"/>
              <a:defRPr/>
            </a:lvl6pPr>
            <a:lvl7pPr marL="1920240" indent="-111760" algn="l" rtl="0">
              <a:spcBef>
                <a:spcPts val="320"/>
              </a:spcBef>
              <a:buClr>
                <a:schemeClr val="accent6"/>
              </a:buClr>
              <a:buFont typeface="Noto Symbol"/>
              <a:buChar char="●"/>
              <a:defRPr/>
            </a:lvl7pPr>
            <a:lvl8pPr marL="2194560" indent="-86360" algn="l" rtl="0">
              <a:spcBef>
                <a:spcPts val="320"/>
              </a:spcBef>
              <a:buClr>
                <a:schemeClr val="dk2"/>
              </a:buClr>
              <a:buFont typeface="Merriweather"/>
              <a:buChar char="•"/>
              <a:defRPr/>
            </a:lvl8pPr>
            <a:lvl9pPr marL="2468880" indent="-93979" algn="l" rtl="0">
              <a:spcBef>
                <a:spcPts val="280"/>
              </a:spcBef>
              <a:buClr>
                <a:schemeClr val="dk2"/>
              </a:buClr>
              <a:buFont typeface="Merriweather"/>
              <a:buChar char="•"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gradFill>
          <a:gsLst>
            <a:gs pos="0">
              <a:srgbClr val="37D4FF"/>
            </a:gs>
            <a:gs pos="25000">
              <a:srgbClr val="2BCEFE"/>
            </a:gs>
            <a:gs pos="100000">
              <a:srgbClr val="002E3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530352" y="1316736"/>
            <a:ext cx="7772400" cy="13624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54EEC5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/>
            </a:lvl1pPr>
            <a:lvl2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/>
            </a:lvl2pPr>
            <a:lvl3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/>
            </a:lvl3pPr>
            <a:lvl4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/>
            </a:lvl4pPr>
            <a:lvl5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855248"/>
            <a:ext cx="4040187" cy="6593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chemeClr val="dk2"/>
              </a:buClr>
              <a:buFont typeface="Merriweather"/>
              <a:buNone/>
              <a:defRPr/>
            </a:lvl1pPr>
            <a:lvl2pPr rtl="0">
              <a:spcBef>
                <a:spcPts val="0"/>
              </a:spcBef>
              <a:buFont typeface="Merriweather"/>
              <a:buNone/>
              <a:defRPr/>
            </a:lvl2pPr>
            <a:lvl3pPr rtl="0">
              <a:spcBef>
                <a:spcPts val="0"/>
              </a:spcBef>
              <a:buFont typeface="Merriweather"/>
              <a:buNone/>
              <a:defRPr/>
            </a:lvl3pPr>
            <a:lvl4pPr rtl="0">
              <a:spcBef>
                <a:spcPts val="0"/>
              </a:spcBef>
              <a:buFont typeface="Merriweather"/>
              <a:buNone/>
              <a:defRPr/>
            </a:lvl4pPr>
            <a:lvl5pPr rtl="0">
              <a:spcBef>
                <a:spcPts val="0"/>
              </a:spcBef>
              <a:buFont typeface="Merriweather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645025" y="1859757"/>
            <a:ext cx="4041774" cy="654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chemeClr val="dk2"/>
              </a:buClr>
              <a:buFont typeface="Merriweather"/>
              <a:buNone/>
              <a:defRPr/>
            </a:lvl1pPr>
            <a:lvl2pPr rtl="0">
              <a:spcBef>
                <a:spcPts val="0"/>
              </a:spcBef>
              <a:buFont typeface="Merriweather"/>
              <a:buNone/>
              <a:defRPr/>
            </a:lvl2pPr>
            <a:lvl3pPr rtl="0">
              <a:spcBef>
                <a:spcPts val="0"/>
              </a:spcBef>
              <a:buFont typeface="Merriweather"/>
              <a:buNone/>
              <a:defRPr/>
            </a:lvl3pPr>
            <a:lvl4pPr rtl="0">
              <a:spcBef>
                <a:spcPts val="0"/>
              </a:spcBef>
              <a:buFont typeface="Merriweather"/>
              <a:buNone/>
              <a:defRPr/>
            </a:lvl4pPr>
            <a:lvl5pPr rtl="0">
              <a:spcBef>
                <a:spcPts val="0"/>
              </a:spcBef>
              <a:buFont typeface="Merriweather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57200" y="2514600"/>
            <a:ext cx="4040187" cy="3845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45025" y="2514600"/>
            <a:ext cx="4041774" cy="3845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685800" y="514352"/>
            <a:ext cx="274319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1676400"/>
            <a:ext cx="2743199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Font typeface="Merriweather"/>
              <a:buNone/>
              <a:defRPr/>
            </a:lvl1pPr>
            <a:lvl2pPr indent="0" algn="l" rtl="0">
              <a:spcBef>
                <a:spcPts val="0"/>
              </a:spcBef>
              <a:buFont typeface="Merriweather"/>
              <a:buNone/>
              <a:defRPr/>
            </a:lvl2pPr>
            <a:lvl3pPr indent="0" algn="l" rtl="0">
              <a:spcBef>
                <a:spcPts val="0"/>
              </a:spcBef>
              <a:buFont typeface="Merriweather"/>
              <a:buNone/>
              <a:defRPr/>
            </a:lvl3pPr>
            <a:lvl4pPr indent="0" algn="l" rtl="0">
              <a:spcBef>
                <a:spcPts val="0"/>
              </a:spcBef>
              <a:buFont typeface="Merriweather"/>
              <a:buNone/>
              <a:defRPr/>
            </a:lvl4pPr>
            <a:lvl5pPr indent="0" algn="l" rtl="0">
              <a:spcBef>
                <a:spcPts val="0"/>
              </a:spcBef>
              <a:buFont typeface="Merriweather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 rot="-10380000" flipH="1">
            <a:off x="3165753" y="1108076"/>
            <a:ext cx="5257800" cy="4114799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9525" cap="rnd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1" name="Shape 71"/>
          <p:cNvSpPr/>
          <p:nvPr/>
        </p:nvSpPr>
        <p:spPr>
          <a:xfrm rot="-10379999" flipH="1">
            <a:off x="8004134" y="5359769"/>
            <a:ext cx="155447" cy="155447"/>
          </a:xfrm>
          <a:prstGeom prst="rtTriangle">
            <a:avLst/>
          </a:prstGeom>
          <a:solidFill>
            <a:srgbClr val="FFFFFF"/>
          </a:solidFill>
          <a:ln w="12700" cap="flat">
            <a:solidFill>
              <a:srgbClr val="FFFFFF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09600" y="1176995"/>
            <a:ext cx="2212848" cy="15826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09600" y="2828784"/>
            <a:ext cx="2209799" cy="21793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250"/>
              </a:spcBef>
              <a:buFont typeface="Merriweather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609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pic" idx="2"/>
          </p:nvPr>
        </p:nvSpPr>
        <p:spPr>
          <a:xfrm rot="420000">
            <a:off x="3485792" y="1199516"/>
            <a:ext cx="4617719" cy="3931919"/>
          </a:xfrm>
          <a:prstGeom prst="rect">
            <a:avLst/>
          </a:prstGeom>
          <a:solidFill>
            <a:schemeClr val="lt2"/>
          </a:solidFill>
          <a:ln w="9525" cap="rnd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/>
          <p:nvPr/>
        </p:nvSpPr>
        <p:spPr>
          <a:xfrm rot="10800000" flipH="1">
            <a:off x="-9525" y="5816600"/>
            <a:ext cx="9163050" cy="1041400"/>
          </a:xfrm>
          <a:custGeom>
            <a:avLst/>
            <a:gdLst/>
            <a:ahLst/>
            <a:cxnLst/>
            <a:rect l="0" t="0" r="0" b="0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1476AB">
                  <a:alpha val="44705"/>
                </a:srgbClr>
              </a:gs>
              <a:gs pos="100000">
                <a:srgbClr val="0CE0EC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9" name="Shape 79"/>
          <p:cNvSpPr/>
          <p:nvPr/>
        </p:nvSpPr>
        <p:spPr>
          <a:xfrm rot="10800000" flipH="1">
            <a:off x="4381500" y="6219825"/>
            <a:ext cx="4762500" cy="638174"/>
          </a:xfrm>
          <a:custGeom>
            <a:avLst/>
            <a:gdLst/>
            <a:ahLst/>
            <a:cxnLst/>
            <a:rect l="0" t="0" r="0" b="0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18A7B0">
                  <a:alpha val="29803"/>
                </a:srgbClr>
              </a:gs>
              <a:gs pos="80000">
                <a:srgbClr val="0993DD">
                  <a:alpha val="44705"/>
                </a:srgbClr>
              </a:gs>
              <a:gs pos="100000">
                <a:srgbClr val="0993DD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tile tx="0" ty="0" sx="65000" sy="65000" flip="none" algn="tl"/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-9525" y="-7144"/>
            <a:ext cx="9163050" cy="1041400"/>
          </a:xfrm>
          <a:custGeom>
            <a:avLst/>
            <a:gdLst/>
            <a:ahLst/>
            <a:cxnLst/>
            <a:rect l="0" t="0" r="0" b="0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1476AB">
                  <a:alpha val="44705"/>
                </a:srgbClr>
              </a:gs>
              <a:gs pos="100000">
                <a:srgbClr val="0CE0EC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4381500" y="-7144"/>
            <a:ext cx="4762500" cy="638174"/>
          </a:xfrm>
          <a:custGeom>
            <a:avLst/>
            <a:gdLst/>
            <a:ahLst/>
            <a:cxnLst/>
            <a:rect l="0" t="0" r="0" b="0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18A7B0">
                  <a:alpha val="29803"/>
                </a:srgbClr>
              </a:gs>
              <a:gs pos="80000">
                <a:srgbClr val="0993DD">
                  <a:alpha val="44705"/>
                </a:srgbClr>
              </a:gs>
              <a:gs pos="100000">
                <a:srgbClr val="0993DD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17475" algn="l" rtl="0">
              <a:spcBef>
                <a:spcPts val="520"/>
              </a:spcBef>
              <a:buClr>
                <a:schemeClr val="accent3"/>
              </a:buClr>
              <a:buFont typeface="Noto Symbol"/>
              <a:buChar char="●"/>
              <a:defRPr/>
            </a:lvl1pPr>
            <a:lvl2pPr marL="640080" marR="0" indent="-129540" algn="l" rtl="0">
              <a:spcBef>
                <a:spcPts val="480"/>
              </a:spcBef>
              <a:buClr>
                <a:schemeClr val="accent1"/>
              </a:buClr>
              <a:buFont typeface="Noto Symbol"/>
              <a:buChar char="●"/>
              <a:defRPr/>
            </a:lvl2pPr>
            <a:lvl3pPr marL="914400" marR="0" indent="-160655" algn="l" rtl="0">
              <a:spcBef>
                <a:spcPts val="420"/>
              </a:spcBef>
              <a:buClr>
                <a:schemeClr val="accent2"/>
              </a:buClr>
              <a:buFont typeface="Noto Symbol"/>
              <a:buChar char="●"/>
              <a:defRPr/>
            </a:lvl3pPr>
            <a:lvl4pPr marL="1188720" marR="0" indent="-128269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●"/>
              <a:defRPr/>
            </a:lvl4pPr>
            <a:lvl5pPr marL="1463040" marR="0" indent="-135889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●"/>
              <a:defRPr/>
            </a:lvl5pPr>
            <a:lvl6pPr marL="1737360" marR="0" indent="-121920" algn="l" rtl="0">
              <a:spcBef>
                <a:spcPts val="360"/>
              </a:spcBef>
              <a:buClr>
                <a:schemeClr val="accent5"/>
              </a:buClr>
              <a:buFont typeface="Noto Symbol"/>
              <a:buChar char="●"/>
              <a:defRPr/>
            </a:lvl6pPr>
            <a:lvl7pPr marL="1920240" marR="0" indent="-111760" algn="l" rtl="0">
              <a:spcBef>
                <a:spcPts val="320"/>
              </a:spcBef>
              <a:buClr>
                <a:schemeClr val="accent6"/>
              </a:buClr>
              <a:buFont typeface="Noto Symbol"/>
              <a:buChar char="●"/>
              <a:defRPr/>
            </a:lvl7pPr>
            <a:lvl8pPr marL="2194560" marR="0" indent="-86360" algn="l" rtl="0">
              <a:spcBef>
                <a:spcPts val="320"/>
              </a:spcBef>
              <a:buClr>
                <a:schemeClr val="dk2"/>
              </a:buClr>
              <a:buFont typeface="Merriweather"/>
              <a:buChar char="•"/>
              <a:defRPr/>
            </a:lvl8pPr>
            <a:lvl9pPr marL="2468880" marR="0" indent="-93979" algn="l" rtl="0">
              <a:spcBef>
                <a:spcPts val="280"/>
              </a:spcBef>
              <a:buClr>
                <a:schemeClr val="dk2"/>
              </a:buClr>
              <a:buFont typeface="Merriweather"/>
              <a:buChar char="•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grpSp>
        <p:nvGrpSpPr>
          <p:cNvPr id="16" name="Shape 16"/>
          <p:cNvGrpSpPr/>
          <p:nvPr/>
        </p:nvGrpSpPr>
        <p:grpSpPr>
          <a:xfrm>
            <a:off x="-29294" y="-16113"/>
            <a:ext cx="9198254" cy="1086266"/>
            <a:chOff x="-29322" y="-1971"/>
            <a:chExt cx="9198254" cy="1086266"/>
          </a:xfrm>
        </p:grpSpPr>
        <p:sp>
          <p:nvSpPr>
            <p:cNvPr id="17" name="Shape 17"/>
            <p:cNvSpPr/>
            <p:nvPr/>
          </p:nvSpPr>
          <p:spPr>
            <a:xfrm rot="-164307">
              <a:off x="-19044" y="216549"/>
              <a:ext cx="9163050" cy="649224"/>
            </a:xfrm>
            <a:custGeom>
              <a:avLst/>
              <a:gdLst/>
              <a:ahLst/>
              <a:cxnLst/>
              <a:rect l="0" t="0" r="0" b="0"/>
              <a:pathLst>
                <a:path w="5772" h="1055" extrusionOk="0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75" cap="flat">
              <a:solidFill>
                <a:srgbClr val="33B7B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8" name="Shape 18"/>
            <p:cNvSpPr/>
            <p:nvPr/>
          </p:nvSpPr>
          <p:spPr>
            <a:xfrm rot="-164308">
              <a:off x="-14309" y="290002"/>
              <a:ext cx="9175811" cy="530351"/>
            </a:xfrm>
            <a:custGeom>
              <a:avLst/>
              <a:gdLst/>
              <a:ahLst/>
              <a:cxnLst/>
              <a:rect l="0" t="0" r="0" b="0"/>
              <a:pathLst>
                <a:path w="5766" h="854" extrusionOk="0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tstestsonline.co.uk/sto_past_papers.asp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ctrTitle"/>
          </p:nvPr>
        </p:nvSpPr>
        <p:spPr>
          <a:xfrm>
            <a:off x="107504" y="1484784"/>
            <a:ext cx="8928992" cy="2115666"/>
          </a:xfrm>
          <a:prstGeom prst="rect">
            <a:avLst/>
          </a:prstGeom>
          <a:noFill/>
          <a:ln>
            <a:noFill/>
          </a:ln>
        </p:spPr>
        <p:txBody>
          <a:bodyPr lIns="0" tIns="0" rIns="18275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53ECF3"/>
              </a:buClr>
              <a:buSzPct val="25000"/>
              <a:buFont typeface="Calibri"/>
              <a:buNone/>
            </a:pPr>
            <a:r>
              <a:rPr lang="en-GB" sz="5600" b="1" i="0" u="none" strike="noStrike" cap="none" baseline="0">
                <a:solidFill>
                  <a:srgbClr val="53ECF3"/>
                </a:solidFill>
                <a:latin typeface="Calibri"/>
                <a:ea typeface="Calibri"/>
                <a:cs typeface="Calibri"/>
                <a:sym typeface="Calibri"/>
              </a:rPr>
              <a:t>Gomer Learning Community: GLC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subTitle" idx="1"/>
          </p:nvPr>
        </p:nvSpPr>
        <p:spPr>
          <a:xfrm>
            <a:off x="533400" y="32285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lIns="0" tIns="45700" rIns="18275" bIns="45700" anchor="t" anchorCtr="0">
            <a:noAutofit/>
          </a:bodyPr>
          <a:lstStyle/>
          <a:p>
            <a:pPr marL="0" marR="45720" lvl="0" indent="0" algn="l" rtl="0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Noto Symbol"/>
              <a:buNone/>
            </a:pPr>
            <a:endParaRPr sz="335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45720" lvl="0" indent="0" algn="l" rtl="0">
              <a:lnSpc>
                <a:spcPct val="90000"/>
              </a:lnSpc>
              <a:spcBef>
                <a:spcPts val="666"/>
              </a:spcBef>
              <a:buClr>
                <a:schemeClr val="accent3"/>
              </a:buClr>
              <a:buFont typeface="Noto Symbol"/>
              <a:buNone/>
            </a:pPr>
            <a:endParaRPr sz="335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45720" lvl="0" indent="0" algn="r" rtl="0">
              <a:lnSpc>
                <a:spcPct val="90000"/>
              </a:lnSpc>
              <a:spcBef>
                <a:spcPts val="670"/>
              </a:spcBef>
              <a:buClr>
                <a:schemeClr val="accent3"/>
              </a:buClr>
              <a:buSzPct val="25000"/>
              <a:buFont typeface="Noto Symbol"/>
              <a:buNone/>
            </a:pPr>
            <a:r>
              <a:rPr lang="en-GB" sz="335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Reading &amp; Bug Club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GB" sz="44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Why should we teach reading?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3"/>
              </a:buClr>
              <a:buFont typeface="Noto Symbol"/>
              <a:buNone/>
            </a:pPr>
            <a:endParaRPr sz="26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4320" marR="0" lvl="0" indent="-274320" algn="l" rtl="0">
              <a:spcBef>
                <a:spcPts val="480"/>
              </a:spcBef>
              <a:buClr>
                <a:schemeClr val="accent3"/>
              </a:buClr>
              <a:buSzPct val="95000"/>
              <a:buFont typeface="Noto Symbol"/>
              <a:buChar char="●"/>
            </a:pPr>
            <a:r>
              <a:rPr lang="en-GB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Creating a love of reading in children is potentially one of the most powerful ways of improving academic standards in school.</a:t>
            </a:r>
          </a:p>
          <a:p>
            <a:pPr marL="274320" marR="0" lvl="0" indent="-129540" algn="l" rtl="0">
              <a:spcBef>
                <a:spcPts val="480"/>
              </a:spcBef>
              <a:buClr>
                <a:schemeClr val="accent3"/>
              </a:buClr>
              <a:buFont typeface="Noto Symbo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" marR="0" lvl="0" indent="-274320" algn="l" rtl="0">
              <a:spcBef>
                <a:spcPts val="480"/>
              </a:spcBef>
              <a:buClr>
                <a:schemeClr val="accent3"/>
              </a:buClr>
              <a:buSzPct val="95000"/>
              <a:buFont typeface="Noto Symbol"/>
              <a:buChar char="●"/>
            </a:pPr>
            <a:r>
              <a:rPr lang="en-GB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can be few better ways to improve pupils chances in school, or beyond in the wider world than to enable them to become truly independent readers.</a:t>
            </a:r>
          </a:p>
          <a:p>
            <a:pPr marL="274320" marR="0" lvl="0" indent="-117475" algn="l" rtl="0">
              <a:spcBef>
                <a:spcPts val="520"/>
              </a:spcBef>
              <a:buClr>
                <a:schemeClr val="accent3"/>
              </a:buClr>
              <a:buFont typeface="Noto Symbol"/>
              <a:buNone/>
            </a:pPr>
            <a:endParaRPr sz="26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67543" y="620687"/>
            <a:ext cx="8013575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GB" sz="4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Why do we teach reading?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328815" y="1772816"/>
            <a:ext cx="8784976" cy="52565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SzPct val="95000"/>
              <a:buFont typeface="Noto Symbol"/>
              <a:buChar char="●"/>
            </a:pPr>
            <a:r>
              <a:rPr lang="en-GB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programme of study that teachers must follow in both KS1 and KS2 consists of 2 dimensions:</a:t>
            </a:r>
          </a:p>
          <a:p>
            <a:pPr marL="274320" marR="0" lvl="0" indent="-274320" algn="ctr" rtl="0">
              <a:lnSpc>
                <a:spcPct val="150000"/>
              </a:lnSpc>
              <a:spcBef>
                <a:spcPts val="480"/>
              </a:spcBef>
              <a:buClr>
                <a:schemeClr val="accent3"/>
              </a:buClr>
              <a:buSzPct val="95000"/>
              <a:buFont typeface="Noto Symbol"/>
              <a:buChar char="●"/>
            </a:pPr>
            <a:r>
              <a:rPr lang="en-GB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 reading </a:t>
            </a:r>
          </a:p>
          <a:p>
            <a:pPr marL="274320" marR="0" lvl="0" indent="-274320" algn="ctr" rtl="0">
              <a:lnSpc>
                <a:spcPct val="150000"/>
              </a:lnSpc>
              <a:spcBef>
                <a:spcPts val="480"/>
              </a:spcBef>
              <a:buClr>
                <a:schemeClr val="accent3"/>
              </a:buClr>
              <a:buSzPct val="95000"/>
              <a:buFont typeface="Noto Symbol"/>
              <a:buChar char="●"/>
            </a:pPr>
            <a:r>
              <a:rPr lang="en-GB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Comprehension</a:t>
            </a:r>
          </a:p>
          <a:p>
            <a:pPr marL="274320" marR="0" lvl="0" indent="-274320" algn="l" rtl="0">
              <a:lnSpc>
                <a:spcPct val="150000"/>
              </a:lnSpc>
              <a:spcBef>
                <a:spcPts val="480"/>
              </a:spcBef>
              <a:buClr>
                <a:schemeClr val="accent3"/>
              </a:buClr>
              <a:buSzPct val="95000"/>
              <a:buFont typeface="Noto Symbol"/>
              <a:buChar char="●"/>
            </a:pPr>
            <a:r>
              <a:rPr lang="en-GB" sz="24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Assessment throughout KS2: </a:t>
            </a:r>
            <a:r>
              <a:rPr lang="en-GB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</a:t>
            </a:r>
            <a:r>
              <a:rPr lang="en-GB" sz="2400" b="0" i="0" u="sng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 year</a:t>
            </a:r>
            <a:r>
              <a:rPr lang="en-GB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their junior education, children will sit Reading assessment papers, so their progress can be tracked.</a:t>
            </a:r>
          </a:p>
          <a:p>
            <a:pPr marL="274320" marR="0" lvl="0" indent="-274320" algn="l" rtl="0">
              <a:lnSpc>
                <a:spcPct val="150000"/>
              </a:lnSpc>
              <a:spcBef>
                <a:spcPts val="480"/>
              </a:spcBef>
              <a:buClr>
                <a:schemeClr val="accent3"/>
              </a:buClr>
              <a:buSzPct val="95000"/>
              <a:buFont typeface="Noto Symbol"/>
              <a:buChar char="●"/>
            </a:pPr>
            <a:r>
              <a:rPr lang="en-GB" sz="24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SATs:</a:t>
            </a:r>
            <a:r>
              <a:rPr lang="en-GB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Year 6 pupils sit 2 Reading tests as part of their KS2 SATs. </a:t>
            </a:r>
          </a:p>
          <a:p>
            <a:pPr marL="274320" marR="0" lvl="0" indent="-129540" algn="l" rtl="0">
              <a:lnSpc>
                <a:spcPct val="150000"/>
              </a:lnSpc>
              <a:spcBef>
                <a:spcPts val="480"/>
              </a:spcBef>
              <a:buClr>
                <a:schemeClr val="accent3"/>
              </a:buClr>
              <a:buFont typeface="Noto Symbol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" marR="0" lvl="0" indent="-117475" algn="l" rtl="0">
              <a:spcBef>
                <a:spcPts val="520"/>
              </a:spcBef>
              <a:buClr>
                <a:schemeClr val="accent3"/>
              </a:buClr>
              <a:buFont typeface="Noto Symbol"/>
              <a:buNone/>
            </a:pPr>
            <a:endParaRPr sz="26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4320" marR="0" lvl="0" indent="-117475" algn="l" rtl="0">
              <a:spcBef>
                <a:spcPts val="520"/>
              </a:spcBef>
              <a:buClr>
                <a:schemeClr val="accent3"/>
              </a:buClr>
              <a:buFont typeface="Noto Symbol"/>
              <a:buNone/>
            </a:pPr>
            <a:endParaRPr sz="26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361227" y="692695"/>
            <a:ext cx="8784976" cy="1008112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GB" sz="45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45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45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45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45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45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45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45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45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br>
              <a:rPr lang="en-GB" sz="45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95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Reading</a:t>
            </a:r>
            <a:r>
              <a:rPr lang="en-GB" sz="45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GB" sz="395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what are the expectations?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11560" y="1916832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SzPct val="95000"/>
              <a:buFont typeface="Noto Symbol"/>
              <a:buChar char="●"/>
            </a:pPr>
            <a:r>
              <a:rPr lang="en-GB" sz="2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new National Curriculum sets high standards for </a:t>
            </a:r>
            <a:r>
              <a:rPr lang="en-GB" sz="2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reading:</a:t>
            </a:r>
            <a:endParaRPr lang="en-GB" sz="2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440"/>
              </a:spcBef>
              <a:buClr>
                <a:schemeClr val="accent3"/>
              </a:buClr>
              <a:buSzPct val="25000"/>
              <a:buFont typeface="Noto Symbol"/>
              <a:buNone/>
            </a:pPr>
            <a:r>
              <a:rPr lang="en-GB" sz="2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</a:t>
            </a:r>
            <a:r>
              <a:rPr lang="en-GB" sz="185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‘It is essential that, by the end of their primary education, all pupils are able to read fluently, and with confidence, in any subject in their forthcoming secondary education’  </a:t>
            </a:r>
          </a:p>
          <a:p>
            <a:pPr marL="274320" marR="0" lvl="0" indent="-274320" algn="l" rtl="0">
              <a:lnSpc>
                <a:spcPct val="150000"/>
              </a:lnSpc>
              <a:spcBef>
                <a:spcPts val="370"/>
              </a:spcBef>
              <a:buClr>
                <a:schemeClr val="accent3"/>
              </a:buClr>
              <a:buSzPct val="92500"/>
              <a:buFont typeface="Noto Symbol"/>
              <a:buChar char="●"/>
            </a:pPr>
            <a:r>
              <a:rPr lang="en-GB" sz="185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Word-reading</a:t>
            </a:r>
            <a:r>
              <a:rPr lang="en-GB" sz="18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skilled word reading involves speedy pronunciation of unfamiliar words (decoding) and speedy recognition of familiar printed words.</a:t>
            </a:r>
          </a:p>
          <a:p>
            <a:pPr marL="274320" marR="0" lvl="0" indent="-274320" algn="l" rtl="0">
              <a:lnSpc>
                <a:spcPct val="150000"/>
              </a:lnSpc>
              <a:spcBef>
                <a:spcPts val="370"/>
              </a:spcBef>
              <a:buClr>
                <a:schemeClr val="accent3"/>
              </a:buClr>
              <a:buSzPct val="92500"/>
              <a:buFont typeface="Noto Symbol"/>
              <a:buChar char="●"/>
            </a:pPr>
            <a:r>
              <a:rPr lang="en-GB" sz="185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Comprehension: </a:t>
            </a:r>
            <a:r>
              <a:rPr lang="en-GB" sz="18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understanding of what has been read. Good comprehension develop through reading a wide range of reading material and through high quality discussion about a range of genres. </a:t>
            </a:r>
          </a:p>
          <a:p>
            <a:pPr marL="0" marR="0" lvl="0" indent="0" algn="l" rtl="0">
              <a:lnSpc>
                <a:spcPct val="150000"/>
              </a:lnSpc>
              <a:spcBef>
                <a:spcPts val="444"/>
              </a:spcBef>
              <a:buClr>
                <a:schemeClr val="accent3"/>
              </a:buClr>
              <a:buFont typeface="Noto Symbol"/>
              <a:buNone/>
            </a:pPr>
            <a:endParaRPr sz="2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" marR="0" lvl="0" indent="-140398" algn="l" rtl="0">
              <a:lnSpc>
                <a:spcPct val="150000"/>
              </a:lnSpc>
              <a:spcBef>
                <a:spcPts val="444"/>
              </a:spcBef>
              <a:buClr>
                <a:schemeClr val="accent3"/>
              </a:buClr>
              <a:buFont typeface="Noto Symbol"/>
              <a:buNone/>
            </a:pPr>
            <a:endParaRPr sz="2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481"/>
              </a:spcBef>
              <a:buClr>
                <a:schemeClr val="accent3"/>
              </a:buClr>
              <a:buFont typeface="Noto Symbol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481"/>
              </a:spcBef>
              <a:buClr>
                <a:schemeClr val="accent3"/>
              </a:buClr>
              <a:buFont typeface="Noto Symbol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361227" y="692695"/>
            <a:ext cx="8784976" cy="1008112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GB" sz="45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45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45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45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45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45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45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45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45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br>
              <a:rPr lang="en-GB" sz="45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95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Reading</a:t>
            </a:r>
            <a:r>
              <a:rPr lang="en-GB" sz="45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GB" sz="395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what is happening at GJS?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11560" y="1844824"/>
            <a:ext cx="8229600" cy="46085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130000"/>
              </a:lnSpc>
              <a:spcBef>
                <a:spcPts val="0"/>
              </a:spcBef>
              <a:buClr>
                <a:schemeClr val="accent3"/>
              </a:buClr>
              <a:buSzPct val="95000"/>
              <a:buFont typeface="Noto Symbol"/>
              <a:buChar char="●"/>
            </a:pPr>
            <a:r>
              <a:rPr lang="en-GB" sz="17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Guided group reading </a:t>
            </a:r>
            <a:r>
              <a:rPr lang="en-GB" sz="17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sessions with the class teacher occur daily. Every child is part of a reading group, at least once a week. </a:t>
            </a:r>
          </a:p>
          <a:p>
            <a:pPr marL="274320" marR="0" lvl="0" indent="-274320" algn="l" rtl="0">
              <a:lnSpc>
                <a:spcPct val="130000"/>
              </a:lnSpc>
              <a:spcBef>
                <a:spcPts val="340"/>
              </a:spcBef>
              <a:buClr>
                <a:schemeClr val="accent3"/>
              </a:buClr>
              <a:buSzPct val="95000"/>
              <a:buFont typeface="Noto Symbol"/>
              <a:buChar char="●"/>
            </a:pPr>
            <a:r>
              <a:rPr lang="en-GB" sz="17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Reading comprehension </a:t>
            </a:r>
            <a:r>
              <a:rPr lang="en-GB" sz="17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incorporated into weekly literacy lessons and guided reading sessions.</a:t>
            </a:r>
          </a:p>
          <a:p>
            <a:pPr marL="274320" marR="0" lvl="0" indent="-274320" algn="l" rtl="0">
              <a:lnSpc>
                <a:spcPct val="130000"/>
              </a:lnSpc>
              <a:spcBef>
                <a:spcPts val="340"/>
              </a:spcBef>
              <a:buClr>
                <a:schemeClr val="accent3"/>
              </a:buClr>
              <a:buSzPct val="95000"/>
              <a:buFont typeface="Noto Symbol"/>
              <a:buChar char="●"/>
            </a:pPr>
            <a:r>
              <a:rPr lang="en-GB" sz="17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to 1 reading </a:t>
            </a:r>
            <a:r>
              <a:rPr lang="en-GB" sz="17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opportunities and precision teaching by TAs, currently allocated to those most in need.</a:t>
            </a:r>
          </a:p>
          <a:p>
            <a:pPr marL="274320" marR="0" lvl="0" indent="-274320" algn="l" rtl="0">
              <a:lnSpc>
                <a:spcPct val="130000"/>
              </a:lnSpc>
              <a:spcBef>
                <a:spcPts val="340"/>
              </a:spcBef>
              <a:buClr>
                <a:schemeClr val="accent3"/>
              </a:buClr>
              <a:buSzPct val="95000"/>
              <a:buFont typeface="Noto Symbol"/>
              <a:buChar char="●"/>
            </a:pPr>
            <a:r>
              <a:rPr lang="en-GB" sz="17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Phonics sessions </a:t>
            </a:r>
            <a:r>
              <a:rPr lang="en-GB" sz="17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taught in year 3 to all children by a specialist trained TA, following on in year 4 if needed.</a:t>
            </a:r>
          </a:p>
          <a:p>
            <a:pPr marL="274320" marR="0" lvl="0" indent="-274320" algn="l" rtl="0">
              <a:lnSpc>
                <a:spcPct val="130000"/>
              </a:lnSpc>
              <a:spcBef>
                <a:spcPts val="340"/>
              </a:spcBef>
              <a:buClr>
                <a:schemeClr val="accent3"/>
              </a:buClr>
              <a:buSzPct val="95000"/>
              <a:buFont typeface="Noto Symbol"/>
              <a:buChar char="●"/>
            </a:pPr>
            <a:r>
              <a:rPr lang="en-GB" sz="17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Library books </a:t>
            </a:r>
            <a:r>
              <a:rPr lang="en-GB" sz="17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(fiction and non-fiction) – 1 book per child at a time (changed on a weekly basis if needed)</a:t>
            </a:r>
          </a:p>
          <a:p>
            <a:pPr marL="274320" marR="0" lvl="0" indent="-274320" algn="l" rtl="0">
              <a:lnSpc>
                <a:spcPct val="130000"/>
              </a:lnSpc>
              <a:spcBef>
                <a:spcPts val="340"/>
              </a:spcBef>
              <a:buClr>
                <a:schemeClr val="accent3"/>
              </a:buClr>
              <a:buSzPct val="95000"/>
              <a:buFont typeface="Noto Symbol"/>
              <a:buChar char="●"/>
            </a:pPr>
            <a:r>
              <a:rPr lang="en-GB" sz="17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Bug Club </a:t>
            </a:r>
            <a:r>
              <a:rPr lang="en-GB" sz="17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both books and online resources are available</a:t>
            </a:r>
          </a:p>
          <a:p>
            <a:pPr marL="274320" marR="0" lvl="0" indent="-274320" algn="l" rtl="0">
              <a:lnSpc>
                <a:spcPct val="130000"/>
              </a:lnSpc>
              <a:spcBef>
                <a:spcPts val="340"/>
              </a:spcBef>
              <a:buClr>
                <a:schemeClr val="accent3"/>
              </a:buClr>
              <a:buSzPct val="95000"/>
              <a:buFont typeface="Noto Symbol"/>
              <a:buChar char="●"/>
            </a:pPr>
            <a:r>
              <a:rPr lang="en-GB" sz="17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Termly Scholastic </a:t>
            </a:r>
            <a:r>
              <a:rPr lang="en-GB" sz="17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book fairs.</a:t>
            </a:r>
          </a:p>
          <a:p>
            <a:pPr marL="274320" marR="0" lvl="0" indent="-172974" algn="l" rtl="0">
              <a:lnSpc>
                <a:spcPct val="130000"/>
              </a:lnSpc>
              <a:spcBef>
                <a:spcPts val="336"/>
              </a:spcBef>
              <a:buClr>
                <a:schemeClr val="accent3"/>
              </a:buClr>
              <a:buFont typeface="Noto Symbol"/>
              <a:buNone/>
            </a:pPr>
            <a:endParaRPr sz="17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30000"/>
              </a:lnSpc>
              <a:spcBef>
                <a:spcPts val="364"/>
              </a:spcBef>
              <a:buClr>
                <a:schemeClr val="accent3"/>
              </a:buClr>
              <a:buFont typeface="Noto Symbol"/>
              <a:buNone/>
            </a:pPr>
            <a:endParaRPr sz="1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64"/>
              </a:spcBef>
              <a:buClr>
                <a:schemeClr val="accent3"/>
              </a:buClr>
              <a:buFont typeface="Noto Symbol"/>
              <a:buNone/>
            </a:pPr>
            <a:endParaRPr sz="18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GB" sz="40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Reading: What is Bug Club</a:t>
            </a:r>
            <a:r>
              <a:rPr lang="en-GB" sz="4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chemeClr val="accent3"/>
              </a:buClr>
              <a:buSzPct val="95000"/>
              <a:buFont typeface="Noto Symbol"/>
              <a:buChar char="●"/>
            </a:pPr>
            <a:r>
              <a:rPr lang="en-GB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Bug club is the first whole-school reading programme, that joins books with an online reading world, to teach today's children to read.</a:t>
            </a:r>
          </a:p>
          <a:p>
            <a:pPr marL="274320" marR="0" lvl="0" indent="-117475" algn="l" rtl="0">
              <a:spcBef>
                <a:spcPts val="520"/>
              </a:spcBef>
              <a:buClr>
                <a:schemeClr val="accent3"/>
              </a:buClr>
              <a:buFont typeface="Noto Symbol"/>
              <a:buNone/>
            </a:pPr>
            <a:endParaRPr sz="2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" marR="0" lvl="0" indent="-274320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ymbol"/>
              <a:buChar char="●"/>
            </a:pPr>
            <a:r>
              <a:rPr lang="en-GB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provides children with an online reading resource which matches their individual reading level.</a:t>
            </a:r>
          </a:p>
          <a:p>
            <a:pPr marL="274320" marR="0" lvl="0" indent="-117475" algn="l" rtl="0">
              <a:spcBef>
                <a:spcPts val="520"/>
              </a:spcBef>
              <a:buClr>
                <a:schemeClr val="accent3"/>
              </a:buClr>
              <a:buFont typeface="Noto Symbol"/>
              <a:buNone/>
            </a:pPr>
            <a:endParaRPr sz="2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" marR="0" lvl="0" indent="-274320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ymbol"/>
              <a:buChar char="●"/>
            </a:pPr>
            <a:r>
              <a:rPr lang="en-GB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online resource enables children to practise essential comprehension skills.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61227" y="692695"/>
            <a:ext cx="8784976" cy="1008112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GB" sz="45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45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45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45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45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45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45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45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45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br>
              <a:rPr lang="en-GB" sz="45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95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Reading</a:t>
            </a:r>
            <a:r>
              <a:rPr lang="en-GB" sz="45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GB" sz="395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how can I help my child succeed?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11560" y="1916832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buClr>
                <a:schemeClr val="accent3"/>
              </a:buClr>
              <a:buSzPct val="25000"/>
              <a:buFont typeface="Noto Symbol"/>
              <a:buNone/>
            </a:pPr>
            <a:r>
              <a:rPr lang="en-GB" sz="205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 tips and strategies are outlined in the hand-out:</a:t>
            </a:r>
          </a:p>
          <a:p>
            <a:pPr marL="274320" marR="0" lvl="0" indent="-274320" algn="l" rtl="0">
              <a:lnSpc>
                <a:spcPct val="140000"/>
              </a:lnSpc>
              <a:spcBef>
                <a:spcPts val="410"/>
              </a:spcBef>
              <a:buClr>
                <a:schemeClr val="accent3"/>
              </a:buClr>
              <a:buSzPct val="92738"/>
              <a:buFont typeface="Noto Symbol"/>
              <a:buChar char="●"/>
            </a:pPr>
            <a:r>
              <a:rPr lang="en-GB" sz="205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Practice: </a:t>
            </a:r>
            <a:r>
              <a:rPr lang="en-GB" sz="20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establish a</a:t>
            </a:r>
            <a:r>
              <a:rPr lang="en-GB" sz="205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regular reading time (reading with someone or alone).</a:t>
            </a:r>
          </a:p>
          <a:p>
            <a:pPr marL="274320" marR="0" lvl="0" indent="-274320" algn="l" rtl="0">
              <a:lnSpc>
                <a:spcPct val="140000"/>
              </a:lnSpc>
              <a:spcBef>
                <a:spcPts val="410"/>
              </a:spcBef>
              <a:buClr>
                <a:schemeClr val="accent3"/>
              </a:buClr>
              <a:buSzPct val="92738"/>
              <a:buFont typeface="Noto Symbol"/>
              <a:buChar char="●"/>
            </a:pPr>
            <a:r>
              <a:rPr lang="en-GB" sz="205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Listening to Reading: </a:t>
            </a:r>
            <a:r>
              <a:rPr lang="en-GB" sz="20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 stories out-loud to your child.</a:t>
            </a:r>
          </a:p>
          <a:p>
            <a:pPr marL="274320" marR="0" lvl="0" indent="-274320" algn="l" rtl="0">
              <a:lnSpc>
                <a:spcPct val="140000"/>
              </a:lnSpc>
              <a:spcBef>
                <a:spcPts val="410"/>
              </a:spcBef>
              <a:buClr>
                <a:schemeClr val="accent3"/>
              </a:buClr>
              <a:buSzPct val="92738"/>
              <a:buFont typeface="Noto Symbol"/>
              <a:buChar char="●"/>
            </a:pPr>
            <a:r>
              <a:rPr lang="en-GB" sz="205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Share: </a:t>
            </a:r>
            <a:r>
              <a:rPr lang="en-GB" sz="20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Allow children to enjoy reading with grandparents, siblings or friends.</a:t>
            </a:r>
          </a:p>
          <a:p>
            <a:pPr marL="274320" marR="0" lvl="0" indent="-274320" algn="l" rtl="0">
              <a:lnSpc>
                <a:spcPct val="140000"/>
              </a:lnSpc>
              <a:spcBef>
                <a:spcPts val="410"/>
              </a:spcBef>
              <a:buClr>
                <a:schemeClr val="accent3"/>
              </a:buClr>
              <a:buSzPct val="92738"/>
              <a:buFont typeface="Noto Symbol"/>
              <a:buChar char="●"/>
            </a:pPr>
            <a:r>
              <a:rPr lang="en-GB" sz="205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Homework: </a:t>
            </a:r>
            <a:r>
              <a:rPr lang="en-GB" sz="20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 onto Bug Club with your child. Complete the activities at the back of each Bug Club book with them.</a:t>
            </a:r>
          </a:p>
          <a:p>
            <a:pPr marL="274320" marR="0" lvl="0" indent="-274320" algn="l" rtl="0">
              <a:lnSpc>
                <a:spcPct val="140000"/>
              </a:lnSpc>
              <a:spcBef>
                <a:spcPts val="410"/>
              </a:spcBef>
              <a:buClr>
                <a:schemeClr val="accent3"/>
              </a:buClr>
              <a:buSzPct val="92738"/>
              <a:buFont typeface="Noto Symbol"/>
              <a:buChar char="●"/>
            </a:pPr>
            <a:r>
              <a:rPr lang="en-GB" sz="205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Reading material: </a:t>
            </a:r>
            <a:r>
              <a:rPr lang="en-GB" sz="20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Reading is not just for books! Encourage your children to read signs, leaflets, recipes, instructions and so on. </a:t>
            </a:r>
          </a:p>
          <a:p>
            <a:pPr marL="274320" marR="0" lvl="0" indent="-151257" algn="l" rtl="0">
              <a:lnSpc>
                <a:spcPct val="140000"/>
              </a:lnSpc>
              <a:spcBef>
                <a:spcPts val="408"/>
              </a:spcBef>
              <a:buClr>
                <a:schemeClr val="accent3"/>
              </a:buClr>
              <a:buFont typeface="Noto Symbol"/>
              <a:buNone/>
            </a:pPr>
            <a:endParaRPr sz="205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442"/>
              </a:spcBef>
              <a:buClr>
                <a:schemeClr val="accent3"/>
              </a:buClr>
              <a:buFont typeface="Noto Symbol"/>
              <a:buNone/>
            </a:pPr>
            <a:endParaRPr sz="2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42"/>
              </a:spcBef>
              <a:buClr>
                <a:schemeClr val="accent3"/>
              </a:buClr>
              <a:buFont typeface="Noto Symbol"/>
              <a:buNone/>
            </a:pPr>
            <a:endParaRPr sz="22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395536" y="980728"/>
            <a:ext cx="8229600" cy="72008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GB" sz="40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Reading: </a:t>
            </a:r>
            <a:r>
              <a:rPr lang="en-GB" sz="4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other useful resources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395535" y="2132856"/>
            <a:ext cx="8588043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130000"/>
              </a:lnSpc>
              <a:spcBef>
                <a:spcPts val="0"/>
              </a:spcBef>
              <a:buClr>
                <a:schemeClr val="accent3"/>
              </a:buClr>
              <a:buSzPct val="95000"/>
              <a:buFont typeface="Noto Symbol"/>
              <a:buChar char="●"/>
            </a:pPr>
            <a:r>
              <a:rPr lang="en-GB" sz="2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can now access </a:t>
            </a:r>
            <a:r>
              <a:rPr lang="en-GB" sz="2200" b="0" i="0" u="sng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Bug Club on an </a:t>
            </a:r>
            <a:r>
              <a:rPr lang="en-GB" sz="2200" b="0" i="0" u="sng" strike="noStrike" cap="none" baseline="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iPad</a:t>
            </a:r>
            <a:r>
              <a:rPr lang="en-GB" sz="22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 downloading a ‘Puffin’ app.</a:t>
            </a:r>
            <a:endParaRPr lang="en-GB" sz="2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" marR="0" lvl="0" indent="-274320" algn="l" rtl="0">
              <a:lnSpc>
                <a:spcPct val="130000"/>
              </a:lnSpc>
              <a:spcBef>
                <a:spcPts val="440"/>
              </a:spcBef>
              <a:buClr>
                <a:schemeClr val="accent3"/>
              </a:buClr>
              <a:buSzPct val="95000"/>
              <a:buFont typeface="Noto Symbol"/>
              <a:buChar char="●"/>
            </a:pPr>
            <a:r>
              <a:rPr lang="en-GB" sz="2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your child has </a:t>
            </a:r>
            <a:r>
              <a:rPr lang="en-GB" sz="2200" b="0" i="0" u="sng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forgotten or lost their Bug Club password </a:t>
            </a:r>
            <a:r>
              <a:rPr lang="en-GB" sz="2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login, please ask their class teacher who will have a copy of all these details.</a:t>
            </a:r>
          </a:p>
          <a:p>
            <a:pPr marL="274320" marR="0" lvl="0" indent="-274320" algn="l" rtl="0">
              <a:lnSpc>
                <a:spcPct val="130000"/>
              </a:lnSpc>
              <a:spcBef>
                <a:spcPts val="440"/>
              </a:spcBef>
              <a:buClr>
                <a:schemeClr val="accent3"/>
              </a:buClr>
              <a:buSzPct val="95000"/>
              <a:buFont typeface="Noto Symbol"/>
              <a:buChar char="●"/>
            </a:pPr>
            <a:r>
              <a:rPr lang="en-GB" sz="2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child may like to access </a:t>
            </a:r>
            <a:r>
              <a:rPr lang="en-GB" sz="2200" b="0" i="0" u="sng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Bug Club online during </a:t>
            </a:r>
            <a:r>
              <a:rPr lang="en-GB" sz="2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weekly </a:t>
            </a:r>
            <a:r>
              <a:rPr lang="en-GB" sz="2200" b="0" i="0" u="sng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homework club</a:t>
            </a:r>
            <a:r>
              <a:rPr lang="en-GB" sz="2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Please ask their class teacher if you’d like them to have this opportunity during that time.</a:t>
            </a:r>
          </a:p>
          <a:p>
            <a:pPr marL="274320" marR="0" lvl="0" indent="-274320" algn="l" rtl="0">
              <a:lnSpc>
                <a:spcPct val="130000"/>
              </a:lnSpc>
              <a:spcBef>
                <a:spcPts val="440"/>
              </a:spcBef>
              <a:buClr>
                <a:schemeClr val="accent3"/>
              </a:buClr>
              <a:buSzPct val="95000"/>
              <a:buFont typeface="Noto Symbol"/>
              <a:buChar char="●"/>
            </a:pPr>
            <a:r>
              <a:rPr lang="en-GB" sz="2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access past </a:t>
            </a:r>
            <a:r>
              <a:rPr lang="en-GB" sz="2200" b="0" i="0" u="sng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Reading SAT papers </a:t>
            </a:r>
            <a:r>
              <a:rPr lang="en-GB" sz="2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year 6: </a:t>
            </a:r>
            <a:r>
              <a:rPr lang="en-GB" sz="2200" b="0" i="0" u="sng" strike="noStrike" cap="none" baseline="0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www.satstestsonline.co.uk/sto_past_papers.aspx</a:t>
            </a:r>
          </a:p>
          <a:p>
            <a:pPr marL="274320" marR="0" lvl="0" indent="-141001" algn="l" rtl="0">
              <a:lnSpc>
                <a:spcPct val="130000"/>
              </a:lnSpc>
              <a:spcBef>
                <a:spcPts val="442"/>
              </a:spcBef>
              <a:buClr>
                <a:schemeClr val="accent3"/>
              </a:buClr>
              <a:buFont typeface="Noto Symbol"/>
              <a:buNone/>
            </a:pPr>
            <a:endParaRPr sz="2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" marR="0" lvl="0" indent="-141001" algn="l" rtl="0">
              <a:lnSpc>
                <a:spcPct val="130000"/>
              </a:lnSpc>
              <a:spcBef>
                <a:spcPts val="442"/>
              </a:spcBef>
              <a:buClr>
                <a:schemeClr val="accent3"/>
              </a:buClr>
              <a:buFont typeface="Noto Symbol"/>
              <a:buNone/>
            </a:pPr>
            <a:endParaRPr sz="2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" marR="0" lvl="0" indent="-141001" algn="l" rtl="0">
              <a:lnSpc>
                <a:spcPct val="130000"/>
              </a:lnSpc>
              <a:spcBef>
                <a:spcPts val="442"/>
              </a:spcBef>
              <a:buClr>
                <a:schemeClr val="accent3"/>
              </a:buClr>
              <a:buFont typeface="Noto Symbol"/>
              <a:buNone/>
            </a:pPr>
            <a:endParaRPr sz="2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395536" y="980728"/>
            <a:ext cx="8229600" cy="72008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GB" sz="36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Reading in the classroom  9.30-10.00am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395536" y="2204864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chemeClr val="accent3"/>
              </a:buClr>
              <a:buSzPct val="95000"/>
              <a:buFont typeface="Noto Symbol"/>
              <a:buChar char="●"/>
            </a:pPr>
            <a:r>
              <a:rPr lang="en-GB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take this opportunity to join a guided reading lesson in your child’s classroom.</a:t>
            </a:r>
          </a:p>
          <a:p>
            <a:pPr marL="274320" marR="0" lvl="0" indent="-117475" algn="l" rtl="0">
              <a:spcBef>
                <a:spcPts val="520"/>
              </a:spcBef>
              <a:buClr>
                <a:schemeClr val="accent3"/>
              </a:buClr>
              <a:buFont typeface="Noto Symbol"/>
              <a:buNone/>
            </a:pPr>
            <a:endParaRPr sz="2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" marR="0" lvl="0" indent="-117475" algn="l" rtl="0">
              <a:spcBef>
                <a:spcPts val="520"/>
              </a:spcBef>
              <a:buClr>
                <a:schemeClr val="accent3"/>
              </a:buClr>
              <a:buFont typeface="Noto Symbol"/>
              <a:buNone/>
            </a:pPr>
            <a:endParaRPr sz="2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" marR="0" lvl="0" indent="-274320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ymbol"/>
              <a:buChar char="●"/>
            </a:pPr>
            <a:r>
              <a:rPr lang="en-GB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would like to use our ICT suite (The Gateway) to access Bug Club with your child for part of this time, please feel free to.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657</Words>
  <Application>Microsoft Office PowerPoint</Application>
  <PresentationFormat>On-screen Show (4:3)</PresentationFormat>
  <Paragraphs>57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Gomer Learning Community: GLC</vt:lpstr>
      <vt:lpstr>Why should we teach reading?</vt:lpstr>
      <vt:lpstr>Why do we teach reading?</vt:lpstr>
      <vt:lpstr>      Reading: what are the expectations?</vt:lpstr>
      <vt:lpstr>      Reading: what is happening at GJS?</vt:lpstr>
      <vt:lpstr>Reading: What is Bug Club?</vt:lpstr>
      <vt:lpstr>      Reading: how can I help my child succeed?</vt:lpstr>
      <vt:lpstr>Reading: other useful resources</vt:lpstr>
      <vt:lpstr>Reading in the classroom  9.30-10.00am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Gomer Learning Community: GLC</dc:title>
  <dc:creator>K.DIGBY</dc:creator>
  <cp:lastModifiedBy>k.digby</cp:lastModifiedBy>
  <cp:revision>2</cp:revision>
  <dcterms:modified xsi:type="dcterms:W3CDTF">2014-11-18T08:53:35Z</dcterms:modified>
</cp:coreProperties>
</file>